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36BD2-11D3-44E0-8250-841F3F19F179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48699-7558-4D34-8496-EBC8837D39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14925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36BD2-11D3-44E0-8250-841F3F19F179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48699-7558-4D34-8496-EBC8837D39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54294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36BD2-11D3-44E0-8250-841F3F19F179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48699-7558-4D34-8496-EBC8837D39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60836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36BD2-11D3-44E0-8250-841F3F19F179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48699-7558-4D34-8496-EBC8837D39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46284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36BD2-11D3-44E0-8250-841F3F19F179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48699-7558-4D34-8496-EBC8837D39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45489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36BD2-11D3-44E0-8250-841F3F19F179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48699-7558-4D34-8496-EBC8837D39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88674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36BD2-11D3-44E0-8250-841F3F19F179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48699-7558-4D34-8496-EBC8837D39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10977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36BD2-11D3-44E0-8250-841F3F19F179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48699-7558-4D34-8496-EBC8837D39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17072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36BD2-11D3-44E0-8250-841F3F19F179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48699-7558-4D34-8496-EBC8837D39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03253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36BD2-11D3-44E0-8250-841F3F19F179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48699-7558-4D34-8496-EBC8837D39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99386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36BD2-11D3-44E0-8250-841F3F19F179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48699-7558-4D34-8496-EBC8837D39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39423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136BD2-11D3-44E0-8250-841F3F19F179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F48699-7558-4D34-8496-EBC8837D39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00545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0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63109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5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03341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3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15129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86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1378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7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9990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12192001" cy="6873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56137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0633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7342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557281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0</Words>
  <Application>Microsoft Office PowerPoint</Application>
  <PresentationFormat>Широкоэкранный</PresentationFormat>
  <Paragraphs>0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</cp:revision>
  <dcterms:created xsi:type="dcterms:W3CDTF">2021-12-07T06:02:43Z</dcterms:created>
  <dcterms:modified xsi:type="dcterms:W3CDTF">2021-12-07T06:35:15Z</dcterms:modified>
</cp:coreProperties>
</file>